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71" r:id="rId5"/>
    <p:sldId id="272" r:id="rId6"/>
    <p:sldId id="258" r:id="rId7"/>
    <p:sldId id="262" r:id="rId8"/>
    <p:sldId id="265" r:id="rId9"/>
    <p:sldId id="266" r:id="rId10"/>
    <p:sldId id="259" r:id="rId11"/>
    <p:sldId id="263" r:id="rId12"/>
    <p:sldId id="269" r:id="rId13"/>
    <p:sldId id="270" r:id="rId14"/>
    <p:sldId id="260" r:id="rId15"/>
    <p:sldId id="264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AE4D5C2-F075-4DE8-9681-72E94B92FE5B}" type="datetimeFigureOut">
              <a:rPr lang="en-US" smtClean="0"/>
              <a:t>4/20/2011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7D35DBD-6E7C-4D79-99A3-3614F12FFB99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D5C2-F075-4DE8-9681-72E94B92FE5B}" type="datetimeFigureOut">
              <a:rPr lang="en-US" smtClean="0"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5DBD-6E7C-4D79-99A3-3614F12FF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D5C2-F075-4DE8-9681-72E94B92FE5B}" type="datetimeFigureOut">
              <a:rPr lang="en-US" smtClean="0"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5DBD-6E7C-4D79-99A3-3614F12FF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D5C2-F075-4DE8-9681-72E94B92FE5B}" type="datetimeFigureOut">
              <a:rPr lang="en-US" smtClean="0"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5DBD-6E7C-4D79-99A3-3614F12FF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D5C2-F075-4DE8-9681-72E94B92FE5B}" type="datetimeFigureOut">
              <a:rPr lang="en-US" smtClean="0"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5DBD-6E7C-4D79-99A3-3614F12FF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D5C2-F075-4DE8-9681-72E94B92FE5B}" type="datetimeFigureOut">
              <a:rPr lang="en-US" smtClean="0"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5DBD-6E7C-4D79-99A3-3614F12FFB9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D5C2-F075-4DE8-9681-72E94B92FE5B}" type="datetimeFigureOut">
              <a:rPr lang="en-US" smtClean="0"/>
              <a:t>4/20/2011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5DBD-6E7C-4D79-99A3-3614F12FF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D5C2-F075-4DE8-9681-72E94B92FE5B}" type="datetimeFigureOut">
              <a:rPr lang="en-US" smtClean="0"/>
              <a:t>4/20/2011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5DBD-6E7C-4D79-99A3-3614F12FF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D5C2-F075-4DE8-9681-72E94B92FE5B}" type="datetimeFigureOut">
              <a:rPr lang="en-US" smtClean="0"/>
              <a:t>4/20/2011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5DBD-6E7C-4D79-99A3-3614F12FF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D5C2-F075-4DE8-9681-72E94B92FE5B}" type="datetimeFigureOut">
              <a:rPr lang="en-US" smtClean="0"/>
              <a:t>4/20/2011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5DBD-6E7C-4D79-99A3-3614F12FFB99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D5C2-F075-4DE8-9681-72E94B92FE5B}" type="datetimeFigureOut">
              <a:rPr lang="en-US" smtClean="0"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5DBD-6E7C-4D79-99A3-3614F12FF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AE4D5C2-F075-4DE8-9681-72E94B92FE5B}" type="datetimeFigureOut">
              <a:rPr lang="en-US" smtClean="0"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7D35DBD-6E7C-4D79-99A3-3614F12FFB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top-hottub.net/wp-content/uploads/2011/03/tubs-baths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Daily Activities</a:t>
            </a:r>
            <a:r>
              <a:rPr lang="en-US" sz="3500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Hayleigh Davis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86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1143000"/>
          </a:xfrm>
        </p:spPr>
        <p:txBody>
          <a:bodyPr/>
          <a:lstStyle/>
          <a:p>
            <a:r>
              <a:rPr lang="en-US" dirty="0" smtClean="0"/>
              <a:t>Hobbies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696200" cy="3962400"/>
          </a:xfrm>
        </p:spPr>
        <p:txBody>
          <a:bodyPr numCol="2">
            <a:normAutofit fontScale="92500"/>
          </a:bodyPr>
          <a:lstStyle/>
          <a:p>
            <a:r>
              <a:rPr lang="en-US" dirty="0" smtClean="0"/>
              <a:t>Paint: ta </a:t>
            </a:r>
            <a:r>
              <a:rPr lang="en-US" dirty="0" err="1" smtClean="0"/>
              <a:t>vali</a:t>
            </a:r>
            <a:r>
              <a:rPr lang="en-US" dirty="0" smtClean="0"/>
              <a:t> </a:t>
            </a:r>
            <a:r>
              <a:rPr lang="en-US" dirty="0" err="1" smtClean="0"/>
              <a:t>vali</a:t>
            </a:r>
            <a:endParaRPr lang="en-US" dirty="0" smtClean="0"/>
          </a:p>
          <a:p>
            <a:r>
              <a:rPr lang="en-US" dirty="0" err="1" smtClean="0"/>
              <a:t>Laukonga</a:t>
            </a:r>
            <a:r>
              <a:rPr lang="en-US" dirty="0" smtClean="0"/>
              <a:t>: reading</a:t>
            </a:r>
          </a:p>
          <a:p>
            <a:r>
              <a:rPr lang="en-US" dirty="0" err="1" smtClean="0"/>
              <a:t>Mutu</a:t>
            </a:r>
            <a:r>
              <a:rPr lang="en-US" dirty="0" smtClean="0"/>
              <a:t> </a:t>
            </a:r>
            <a:r>
              <a:rPr lang="en-US" dirty="0" err="1" smtClean="0"/>
              <a:t>lau</a:t>
            </a:r>
            <a:r>
              <a:rPr lang="en-US" dirty="0" smtClean="0"/>
              <a:t>: gossip</a:t>
            </a:r>
          </a:p>
          <a:p>
            <a:r>
              <a:rPr lang="en-US" dirty="0" err="1" smtClean="0"/>
              <a:t>Lele</a:t>
            </a:r>
            <a:r>
              <a:rPr lang="en-US" dirty="0" smtClean="0"/>
              <a:t>: run</a:t>
            </a:r>
          </a:p>
          <a:p>
            <a:r>
              <a:rPr lang="en-US" dirty="0" err="1" smtClean="0"/>
              <a:t>Hiki</a:t>
            </a:r>
            <a:r>
              <a:rPr lang="en-US" dirty="0" smtClean="0"/>
              <a:t> </a:t>
            </a:r>
            <a:r>
              <a:rPr lang="en-US" dirty="0" err="1" smtClean="0"/>
              <a:t>hiki</a:t>
            </a:r>
            <a:r>
              <a:rPr lang="en-US" dirty="0" smtClean="0"/>
              <a:t>: lift weights</a:t>
            </a:r>
          </a:p>
          <a:p>
            <a:r>
              <a:rPr lang="en-US" dirty="0" err="1" smtClean="0"/>
              <a:t>Kakau</a:t>
            </a:r>
            <a:r>
              <a:rPr lang="en-US" dirty="0" smtClean="0"/>
              <a:t>: swim</a:t>
            </a:r>
          </a:p>
          <a:p>
            <a:r>
              <a:rPr lang="en-US" dirty="0" smtClean="0"/>
              <a:t>Kaka </a:t>
            </a:r>
            <a:r>
              <a:rPr lang="en-US" dirty="0" err="1" smtClean="0"/>
              <a:t>mo’unga</a:t>
            </a:r>
            <a:r>
              <a:rPr lang="en-US" dirty="0" smtClean="0"/>
              <a:t>: hike </a:t>
            </a:r>
            <a:r>
              <a:rPr lang="en-US" dirty="0" err="1" smtClean="0"/>
              <a:t>mt.</a:t>
            </a:r>
            <a:endParaRPr lang="en-US" dirty="0" smtClean="0"/>
          </a:p>
          <a:p>
            <a:r>
              <a:rPr lang="en-US" dirty="0" err="1" smtClean="0"/>
              <a:t>Heka</a:t>
            </a:r>
            <a:r>
              <a:rPr lang="en-US" dirty="0" smtClean="0"/>
              <a:t> </a:t>
            </a:r>
            <a:r>
              <a:rPr lang="en-US" dirty="0" err="1" smtClean="0"/>
              <a:t>vaka</a:t>
            </a:r>
            <a:r>
              <a:rPr lang="en-US" dirty="0" smtClean="0"/>
              <a:t>: boating</a:t>
            </a:r>
          </a:p>
          <a:p>
            <a:r>
              <a:rPr lang="en-US" dirty="0" err="1" smtClean="0"/>
              <a:t>Siki</a:t>
            </a:r>
            <a:r>
              <a:rPr lang="en-US" dirty="0" smtClean="0"/>
              <a:t>: ski</a:t>
            </a:r>
          </a:p>
          <a:p>
            <a:r>
              <a:rPr lang="en-US" dirty="0" err="1" smtClean="0"/>
              <a:t>Fanifo</a:t>
            </a:r>
            <a:r>
              <a:rPr lang="en-US" dirty="0" smtClean="0"/>
              <a:t>: surf</a:t>
            </a:r>
          </a:p>
          <a:p>
            <a:r>
              <a:rPr lang="en-US" dirty="0" err="1" smtClean="0"/>
              <a:t>Hika</a:t>
            </a:r>
            <a:r>
              <a:rPr lang="en-US" dirty="0" smtClean="0"/>
              <a:t> </a:t>
            </a:r>
            <a:r>
              <a:rPr lang="en-US" dirty="0" err="1" smtClean="0"/>
              <a:t>pasikala</a:t>
            </a:r>
            <a:r>
              <a:rPr lang="en-US" dirty="0" smtClean="0"/>
              <a:t>: biking</a:t>
            </a:r>
          </a:p>
          <a:p>
            <a:r>
              <a:rPr lang="en-US" dirty="0" err="1" smtClean="0"/>
              <a:t>Faita</a:t>
            </a:r>
            <a:r>
              <a:rPr lang="en-US" dirty="0" smtClean="0"/>
              <a:t>: photography</a:t>
            </a:r>
          </a:p>
          <a:p>
            <a:r>
              <a:rPr lang="en-US" dirty="0" err="1" smtClean="0"/>
              <a:t>Me’a</a:t>
            </a:r>
            <a:r>
              <a:rPr lang="en-US" dirty="0" smtClean="0"/>
              <a:t> fait: camera</a:t>
            </a:r>
          </a:p>
          <a:p>
            <a:r>
              <a:rPr lang="en-US" dirty="0" err="1" smtClean="0"/>
              <a:t>Fangota</a:t>
            </a:r>
            <a:r>
              <a:rPr lang="en-US" dirty="0" smtClean="0"/>
              <a:t> tau: look for seashells</a:t>
            </a:r>
          </a:p>
          <a:p>
            <a:r>
              <a:rPr lang="en-US" dirty="0" smtClean="0"/>
              <a:t>Tau </a:t>
            </a:r>
            <a:r>
              <a:rPr lang="en-US" dirty="0" err="1" smtClean="0"/>
              <a:t>matau</a:t>
            </a:r>
            <a:r>
              <a:rPr lang="en-US" dirty="0" smtClean="0"/>
              <a:t>: fishing</a:t>
            </a:r>
          </a:p>
          <a:p>
            <a:r>
              <a:rPr lang="en-US" dirty="0" err="1" smtClean="0"/>
              <a:t>Uku</a:t>
            </a:r>
            <a:r>
              <a:rPr lang="en-US" dirty="0" smtClean="0"/>
              <a:t>: diving</a:t>
            </a:r>
          </a:p>
          <a:p>
            <a:r>
              <a:rPr lang="en-US" dirty="0" smtClean="0"/>
              <a:t>Kaka </a:t>
            </a:r>
            <a:r>
              <a:rPr lang="en-US" dirty="0" err="1" smtClean="0"/>
              <a:t>maka</a:t>
            </a:r>
            <a:r>
              <a:rPr lang="en-US" dirty="0" smtClean="0"/>
              <a:t>: rock climbing</a:t>
            </a:r>
          </a:p>
        </p:txBody>
      </p:sp>
    </p:spTree>
    <p:extLst>
      <p:ext uri="{BB962C8B-B14F-4D97-AF65-F5344CB8AC3E}">
        <p14:creationId xmlns:p14="http://schemas.microsoft.com/office/powerpoint/2010/main" val="350972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</a:t>
            </a:r>
            <a:r>
              <a:rPr lang="en-US" dirty="0" smtClean="0"/>
              <a:t> e </a:t>
            </a:r>
            <a:r>
              <a:rPr lang="en-US" dirty="0" err="1" smtClean="0"/>
              <a:t>fai</a:t>
            </a:r>
            <a:r>
              <a:rPr lang="en-US" dirty="0" smtClean="0"/>
              <a:t> ‘</a:t>
            </a:r>
            <a:r>
              <a:rPr lang="en-US" dirty="0" err="1" smtClean="0"/>
              <a:t>eku</a:t>
            </a:r>
            <a:r>
              <a:rPr lang="en-US" dirty="0" smtClean="0"/>
              <a:t> </a:t>
            </a:r>
            <a:r>
              <a:rPr lang="en-US" dirty="0" err="1" smtClean="0"/>
              <a:t>fangota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 am fishing</a:t>
            </a:r>
            <a:endParaRPr lang="en-US" dirty="0"/>
          </a:p>
        </p:txBody>
      </p:sp>
      <p:pic>
        <p:nvPicPr>
          <p:cNvPr id="6146" name="Picture 2" descr="http://www.vickiewade.com/images/country/fishin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" r="812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69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</a:t>
            </a:r>
            <a:r>
              <a:rPr lang="en-US" dirty="0" smtClean="0"/>
              <a:t> e </a:t>
            </a:r>
            <a:r>
              <a:rPr lang="en-US" dirty="0" err="1" smtClean="0"/>
              <a:t>fai</a:t>
            </a:r>
            <a:r>
              <a:rPr lang="en-US" dirty="0" smtClean="0"/>
              <a:t> ‘</a:t>
            </a:r>
            <a:r>
              <a:rPr lang="en-US" dirty="0" err="1" smtClean="0"/>
              <a:t>eku</a:t>
            </a:r>
            <a:r>
              <a:rPr lang="en-US" dirty="0" smtClean="0"/>
              <a:t> </a:t>
            </a:r>
            <a:r>
              <a:rPr lang="en-US" dirty="0" err="1" smtClean="0"/>
              <a:t>lele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 am running.</a:t>
            </a:r>
            <a:endParaRPr lang="en-US" dirty="0"/>
          </a:p>
        </p:txBody>
      </p:sp>
      <p:pic>
        <p:nvPicPr>
          <p:cNvPr id="7170" name="Picture 2" descr="http://acceleratingyoursuccess.com/happyinbusiness/wp-content/uploads/2009/06/woman-running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3" r="1732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52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</a:t>
            </a:r>
            <a:r>
              <a:rPr lang="en-US" dirty="0" smtClean="0"/>
              <a:t> e </a:t>
            </a:r>
            <a:r>
              <a:rPr lang="en-US" dirty="0" err="1" smtClean="0"/>
              <a:t>fai</a:t>
            </a:r>
            <a:r>
              <a:rPr lang="en-US" dirty="0" smtClean="0"/>
              <a:t> ‘</a:t>
            </a:r>
            <a:r>
              <a:rPr lang="en-US" dirty="0" err="1" smtClean="0"/>
              <a:t>eku</a:t>
            </a:r>
            <a:r>
              <a:rPr lang="en-US" dirty="0" smtClean="0"/>
              <a:t> </a:t>
            </a:r>
            <a:r>
              <a:rPr lang="en-US" dirty="0" err="1" smtClean="0"/>
              <a:t>tuitui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 am sewing. </a:t>
            </a:r>
            <a:endParaRPr lang="en-US" dirty="0"/>
          </a:p>
        </p:txBody>
      </p:sp>
      <p:pic>
        <p:nvPicPr>
          <p:cNvPr id="8194" name="Picture 2" descr="http://slateblu.typepad.com/photos/uncategorized/img_416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0" r="2951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18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1143000"/>
          </a:xfrm>
        </p:spPr>
        <p:txBody>
          <a:bodyPr/>
          <a:lstStyle/>
          <a:p>
            <a:r>
              <a:rPr lang="en-US" dirty="0" smtClean="0"/>
              <a:t>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7543800" cy="4114800"/>
          </a:xfrm>
        </p:spPr>
        <p:txBody>
          <a:bodyPr numCol="2"/>
          <a:lstStyle/>
          <a:p>
            <a:r>
              <a:rPr lang="en-US" dirty="0" err="1" smtClean="0"/>
              <a:t>Faka</a:t>
            </a:r>
            <a:r>
              <a:rPr lang="en-US" dirty="0" smtClean="0"/>
              <a:t> </a:t>
            </a:r>
            <a:r>
              <a:rPr lang="en-US" dirty="0" err="1" smtClean="0"/>
              <a:t>ma’a</a:t>
            </a:r>
            <a:r>
              <a:rPr lang="en-US" dirty="0" smtClean="0"/>
              <a:t> </a:t>
            </a:r>
            <a:r>
              <a:rPr lang="en-US" dirty="0" err="1" smtClean="0"/>
              <a:t>fale</a:t>
            </a:r>
            <a:r>
              <a:rPr lang="en-US" dirty="0" smtClean="0"/>
              <a:t>: clean house</a:t>
            </a:r>
          </a:p>
          <a:p>
            <a:r>
              <a:rPr lang="en-US" dirty="0" err="1" smtClean="0"/>
              <a:t>Pelu</a:t>
            </a:r>
            <a:r>
              <a:rPr lang="en-US" dirty="0" smtClean="0"/>
              <a:t> </a:t>
            </a:r>
            <a:r>
              <a:rPr lang="en-US" dirty="0" err="1" smtClean="0"/>
              <a:t>fo</a:t>
            </a:r>
            <a:r>
              <a:rPr lang="en-US" dirty="0" smtClean="0"/>
              <a:t>: fold clothes</a:t>
            </a:r>
          </a:p>
          <a:p>
            <a:r>
              <a:rPr lang="en-US" dirty="0" err="1" smtClean="0"/>
              <a:t>Fo</a:t>
            </a:r>
            <a:r>
              <a:rPr lang="en-US" dirty="0" smtClean="0"/>
              <a:t>: washing/laundry</a:t>
            </a:r>
          </a:p>
          <a:p>
            <a:r>
              <a:rPr lang="en-US" dirty="0" smtClean="0"/>
              <a:t>Ave e </a:t>
            </a:r>
            <a:r>
              <a:rPr lang="en-US" dirty="0" err="1" smtClean="0"/>
              <a:t>veve</a:t>
            </a:r>
            <a:r>
              <a:rPr lang="en-US" dirty="0" smtClean="0"/>
              <a:t>: take out trash</a:t>
            </a:r>
          </a:p>
          <a:p>
            <a:r>
              <a:rPr lang="en-US" dirty="0" err="1" smtClean="0"/>
              <a:t>Ngaahi</a:t>
            </a:r>
            <a:r>
              <a:rPr lang="en-US" dirty="0" smtClean="0"/>
              <a:t> </a:t>
            </a:r>
            <a:r>
              <a:rPr lang="en-US" dirty="0" err="1" smtClean="0"/>
              <a:t>ngaue</a:t>
            </a:r>
            <a:r>
              <a:rPr lang="en-US" dirty="0" smtClean="0"/>
              <a:t>: gardening</a:t>
            </a:r>
          </a:p>
          <a:p>
            <a:r>
              <a:rPr lang="en-US" dirty="0" smtClean="0"/>
              <a:t>To </a:t>
            </a:r>
            <a:r>
              <a:rPr lang="en-US" dirty="0" err="1" smtClean="0"/>
              <a:t>matalei</a:t>
            </a:r>
            <a:r>
              <a:rPr lang="en-US" dirty="0" smtClean="0"/>
              <a:t> </a:t>
            </a:r>
            <a:r>
              <a:rPr lang="en-US" dirty="0" err="1" smtClean="0"/>
              <a:t>akau</a:t>
            </a:r>
            <a:r>
              <a:rPr lang="en-US" dirty="0" smtClean="0"/>
              <a:t>: flowers plant</a:t>
            </a:r>
          </a:p>
          <a:p>
            <a:r>
              <a:rPr lang="en-US" dirty="0" err="1" smtClean="0"/>
              <a:t>Fufulu</a:t>
            </a:r>
            <a:r>
              <a:rPr lang="en-US" dirty="0" smtClean="0"/>
              <a:t> </a:t>
            </a:r>
            <a:r>
              <a:rPr lang="en-US" dirty="0" err="1" smtClean="0"/>
              <a:t>me’a</a:t>
            </a:r>
            <a:r>
              <a:rPr lang="en-US" dirty="0" smtClean="0"/>
              <a:t> </a:t>
            </a:r>
            <a:r>
              <a:rPr lang="en-US" dirty="0" err="1" smtClean="0"/>
              <a:t>lelei</a:t>
            </a:r>
            <a:r>
              <a:rPr lang="en-US" dirty="0" smtClean="0"/>
              <a:t>: wash car</a:t>
            </a:r>
          </a:p>
          <a:p>
            <a:r>
              <a:rPr lang="en-US" dirty="0" err="1" smtClean="0"/>
              <a:t>Fufulu</a:t>
            </a:r>
            <a:r>
              <a:rPr lang="en-US" dirty="0" smtClean="0"/>
              <a:t> </a:t>
            </a:r>
            <a:r>
              <a:rPr lang="en-US" dirty="0" err="1" smtClean="0"/>
              <a:t>matapa</a:t>
            </a:r>
            <a:r>
              <a:rPr lang="en-US" dirty="0"/>
              <a:t> </a:t>
            </a:r>
            <a:r>
              <a:rPr lang="en-US" dirty="0" err="1" smtClean="0"/>
              <a:t>sio</a:t>
            </a:r>
            <a:r>
              <a:rPr lang="en-US" dirty="0" smtClean="0"/>
              <a:t> ‘</a:t>
            </a:r>
            <a:r>
              <a:rPr lang="en-US" dirty="0" err="1" smtClean="0"/>
              <a:t>ata</a:t>
            </a:r>
            <a:r>
              <a:rPr lang="en-US" dirty="0" smtClean="0"/>
              <a:t>: wash windows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7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</a:t>
            </a:r>
            <a:r>
              <a:rPr lang="en-US" dirty="0" smtClean="0"/>
              <a:t> e </a:t>
            </a:r>
            <a:r>
              <a:rPr lang="en-US" dirty="0" err="1" smtClean="0"/>
              <a:t>fai</a:t>
            </a:r>
            <a:r>
              <a:rPr lang="en-US" dirty="0" smtClean="0"/>
              <a:t> ‘</a:t>
            </a:r>
            <a:r>
              <a:rPr lang="en-US" dirty="0" err="1" smtClean="0"/>
              <a:t>eku</a:t>
            </a:r>
            <a:r>
              <a:rPr lang="en-US" dirty="0" smtClean="0"/>
              <a:t> to </a:t>
            </a:r>
            <a:r>
              <a:rPr lang="en-US" dirty="0" err="1" smtClean="0"/>
              <a:t>kakala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2" r="26932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I’m planting a flower.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2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Na’e</a:t>
            </a:r>
            <a:r>
              <a:rPr lang="en-US" dirty="0" smtClean="0"/>
              <a:t> </a:t>
            </a:r>
            <a:r>
              <a:rPr lang="en-US" dirty="0" err="1" smtClean="0"/>
              <a:t>fai</a:t>
            </a:r>
            <a:r>
              <a:rPr lang="en-US" dirty="0" smtClean="0"/>
              <a:t> ‘</a:t>
            </a:r>
            <a:r>
              <a:rPr lang="en-US" dirty="0" err="1" smtClean="0"/>
              <a:t>eku</a:t>
            </a:r>
            <a:r>
              <a:rPr lang="en-US" dirty="0" smtClean="0"/>
              <a:t> </a:t>
            </a:r>
            <a:r>
              <a:rPr lang="en-US" dirty="0" err="1" smtClean="0"/>
              <a:t>tafi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 was sweeping.</a:t>
            </a:r>
            <a:endParaRPr lang="en-US" dirty="0"/>
          </a:p>
        </p:txBody>
      </p:sp>
      <p:pic>
        <p:nvPicPr>
          <p:cNvPr id="5122" name="Picture 2" descr="http://www.mcusa-archives.org/Archives/scannedphotos/Camp%20Ebenezer,%20Holmes%20County,%20Ohio%20(HM4-110%20SC)/%23054%20Camp%20Ebenezer%20-%202%20girls%20sweeping%20(%231970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r="2558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83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Na’e</a:t>
            </a:r>
            <a:r>
              <a:rPr lang="en-US" dirty="0" smtClean="0"/>
              <a:t> </a:t>
            </a:r>
            <a:r>
              <a:rPr lang="en-US" dirty="0" err="1" smtClean="0"/>
              <a:t>fai</a:t>
            </a:r>
            <a:r>
              <a:rPr lang="en-US" dirty="0" smtClean="0"/>
              <a:t> ‘</a:t>
            </a:r>
            <a:r>
              <a:rPr lang="en-US" dirty="0" err="1" smtClean="0"/>
              <a:t>eku</a:t>
            </a:r>
            <a:r>
              <a:rPr lang="en-US" dirty="0" smtClean="0"/>
              <a:t> </a:t>
            </a:r>
            <a:r>
              <a:rPr lang="en-US" dirty="0" err="1" smtClean="0"/>
              <a:t>fo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 was washing clothes.</a:t>
            </a:r>
            <a:endParaRPr lang="en-US" dirty="0"/>
          </a:p>
        </p:txBody>
      </p:sp>
      <p:pic>
        <p:nvPicPr>
          <p:cNvPr id="4098" name="Picture 2" descr="http://farm1.static.flickr.com/134/387861571_a303a835f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r="275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024744" cy="1143000"/>
          </a:xfrm>
        </p:spPr>
        <p:txBody>
          <a:bodyPr/>
          <a:lstStyle/>
          <a:p>
            <a:r>
              <a:rPr lang="en-US" dirty="0" smtClean="0"/>
              <a:t>Personal Hygiene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696200" cy="3962400"/>
          </a:xfrm>
        </p:spPr>
        <p:txBody>
          <a:bodyPr numCol="2">
            <a:normAutofit fontScale="92500" lnSpcReduction="10000"/>
          </a:bodyPr>
          <a:lstStyle/>
          <a:p>
            <a:r>
              <a:rPr lang="en-US" dirty="0" err="1" smtClean="0"/>
              <a:t>Helu</a:t>
            </a:r>
            <a:r>
              <a:rPr lang="en-US" dirty="0" smtClean="0"/>
              <a:t> </a:t>
            </a:r>
            <a:r>
              <a:rPr lang="en-US" dirty="0" err="1" smtClean="0"/>
              <a:t>ulu</a:t>
            </a:r>
            <a:r>
              <a:rPr lang="en-US" dirty="0" smtClean="0"/>
              <a:t>: brush hair</a:t>
            </a:r>
          </a:p>
          <a:p>
            <a:r>
              <a:rPr lang="en-US" dirty="0" err="1" smtClean="0"/>
              <a:t>Vali</a:t>
            </a:r>
            <a:r>
              <a:rPr lang="en-US" dirty="0" smtClean="0"/>
              <a:t> </a:t>
            </a:r>
            <a:r>
              <a:rPr lang="en-US" dirty="0" err="1" smtClean="0"/>
              <a:t>vali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: put on makeup</a:t>
            </a:r>
          </a:p>
          <a:p>
            <a:r>
              <a:rPr lang="en-US" dirty="0" err="1" smtClean="0"/>
              <a:t>Tui</a:t>
            </a:r>
            <a:r>
              <a:rPr lang="en-US" dirty="0" smtClean="0"/>
              <a:t> </a:t>
            </a:r>
            <a:r>
              <a:rPr lang="en-US" dirty="0" err="1" smtClean="0"/>
              <a:t>vala</a:t>
            </a:r>
            <a:r>
              <a:rPr lang="en-US" dirty="0" smtClean="0"/>
              <a:t>: get dressed</a:t>
            </a:r>
          </a:p>
          <a:p>
            <a:r>
              <a:rPr lang="en-US" dirty="0" smtClean="0"/>
              <a:t>Tele </a:t>
            </a:r>
            <a:r>
              <a:rPr lang="en-US" dirty="0" err="1" smtClean="0"/>
              <a:t>va’a</a:t>
            </a:r>
            <a:r>
              <a:rPr lang="en-US" dirty="0" smtClean="0"/>
              <a:t>: shave legs</a:t>
            </a:r>
          </a:p>
          <a:p>
            <a:r>
              <a:rPr lang="en-US" dirty="0" err="1" smtClean="0"/>
              <a:t>Fakamingimingi</a:t>
            </a:r>
            <a:r>
              <a:rPr lang="en-US" dirty="0" smtClean="0"/>
              <a:t> ‘</a:t>
            </a:r>
            <a:r>
              <a:rPr lang="en-US" dirty="0" err="1" smtClean="0"/>
              <a:t>ulu</a:t>
            </a:r>
            <a:r>
              <a:rPr lang="en-US" dirty="0" smtClean="0"/>
              <a:t>: curl hair</a:t>
            </a:r>
          </a:p>
          <a:p>
            <a:r>
              <a:rPr lang="en-US" dirty="0" err="1" smtClean="0"/>
              <a:t>Fakahika</a:t>
            </a:r>
            <a:r>
              <a:rPr lang="en-US" dirty="0" smtClean="0"/>
              <a:t> ‘</a:t>
            </a:r>
            <a:r>
              <a:rPr lang="en-US" dirty="0" err="1" smtClean="0"/>
              <a:t>ulu</a:t>
            </a:r>
            <a:r>
              <a:rPr lang="en-US" dirty="0" smtClean="0"/>
              <a:t>: straighten hair</a:t>
            </a:r>
          </a:p>
          <a:p>
            <a:r>
              <a:rPr lang="en-US" dirty="0" err="1" smtClean="0"/>
              <a:t>Ngaahi</a:t>
            </a:r>
            <a:r>
              <a:rPr lang="en-US" dirty="0" smtClean="0"/>
              <a:t> ‘</a:t>
            </a:r>
            <a:r>
              <a:rPr lang="en-US" dirty="0" err="1" smtClean="0"/>
              <a:t>ulu</a:t>
            </a:r>
            <a:r>
              <a:rPr lang="en-US" dirty="0" smtClean="0"/>
              <a:t>: do hair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‘</a:t>
            </a:r>
            <a:r>
              <a:rPr lang="en-US" dirty="0" err="1" smtClean="0"/>
              <a:t>ai</a:t>
            </a:r>
            <a:r>
              <a:rPr lang="en-US" dirty="0" smtClean="0"/>
              <a:t> ‘</a:t>
            </a:r>
            <a:r>
              <a:rPr lang="en-US" dirty="0" err="1" smtClean="0"/>
              <a:t>otolono</a:t>
            </a:r>
            <a:r>
              <a:rPr lang="en-US" dirty="0" smtClean="0"/>
              <a:t>: deodorant</a:t>
            </a:r>
          </a:p>
          <a:p>
            <a:r>
              <a:rPr lang="en-US" dirty="0" err="1" smtClean="0"/>
              <a:t>Milimili</a:t>
            </a:r>
            <a:r>
              <a:rPr lang="en-US" dirty="0" smtClean="0"/>
              <a:t>: lotion</a:t>
            </a:r>
          </a:p>
          <a:p>
            <a:r>
              <a:rPr lang="en-US" dirty="0" err="1" smtClean="0"/>
              <a:t>Fufulu</a:t>
            </a:r>
            <a:r>
              <a:rPr lang="en-US" dirty="0" smtClean="0"/>
              <a:t> </a:t>
            </a:r>
            <a:r>
              <a:rPr lang="en-US" dirty="0" err="1" smtClean="0"/>
              <a:t>nifo</a:t>
            </a:r>
            <a:r>
              <a:rPr lang="en-US" dirty="0" smtClean="0"/>
              <a:t>: brush teeth</a:t>
            </a:r>
          </a:p>
          <a:p>
            <a:r>
              <a:rPr lang="en-US" dirty="0" err="1" smtClean="0"/>
              <a:t>Kaukau</a:t>
            </a:r>
            <a:r>
              <a:rPr lang="en-US" dirty="0" smtClean="0"/>
              <a:t>: shower</a:t>
            </a:r>
          </a:p>
          <a:p>
            <a:r>
              <a:rPr lang="en-US" dirty="0" err="1" smtClean="0"/>
              <a:t>Tafitafi</a:t>
            </a:r>
            <a:r>
              <a:rPr lang="en-US" dirty="0" smtClean="0"/>
              <a:t>: only wash face, arms, and legs</a:t>
            </a:r>
          </a:p>
          <a:p>
            <a:r>
              <a:rPr lang="en-US" dirty="0" err="1" smtClean="0"/>
              <a:t>Fakamomoa</a:t>
            </a:r>
            <a:r>
              <a:rPr lang="en-US" dirty="0" smtClean="0"/>
              <a:t> ‘</a:t>
            </a:r>
            <a:r>
              <a:rPr lang="en-US" dirty="0" err="1" smtClean="0"/>
              <a:t>ulu</a:t>
            </a:r>
            <a:r>
              <a:rPr lang="en-US" dirty="0" smtClean="0"/>
              <a:t>: dry hair</a:t>
            </a:r>
          </a:p>
          <a:p>
            <a:r>
              <a:rPr lang="en-US" dirty="0" smtClean="0"/>
              <a:t>Fi ‘</a:t>
            </a:r>
            <a:r>
              <a:rPr lang="en-US" dirty="0" err="1" smtClean="0"/>
              <a:t>ulu</a:t>
            </a:r>
            <a:r>
              <a:rPr lang="en-US" dirty="0" smtClean="0"/>
              <a:t>: braid hair</a:t>
            </a:r>
          </a:p>
        </p:txBody>
      </p:sp>
    </p:spTree>
    <p:extLst>
      <p:ext uri="{BB962C8B-B14F-4D97-AF65-F5344CB8AC3E}">
        <p14:creationId xmlns:p14="http://schemas.microsoft.com/office/powerpoint/2010/main" val="53755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‘Oku </a:t>
            </a:r>
            <a:r>
              <a:rPr lang="en-US" dirty="0" err="1" smtClean="0"/>
              <a:t>ou</a:t>
            </a:r>
            <a:r>
              <a:rPr lang="en-US" dirty="0" smtClean="0"/>
              <a:t> fie </a:t>
            </a:r>
            <a:r>
              <a:rPr lang="en-US" dirty="0" err="1" smtClean="0"/>
              <a:t>fufulu</a:t>
            </a:r>
            <a:r>
              <a:rPr lang="en-US" dirty="0" smtClean="0"/>
              <a:t> </a:t>
            </a:r>
            <a:r>
              <a:rPr lang="en-US" dirty="0" err="1" smtClean="0"/>
              <a:t>nifo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990600" y="2209800"/>
            <a:ext cx="4648200" cy="1295400"/>
          </a:xfrm>
        </p:spPr>
        <p:txBody>
          <a:bodyPr/>
          <a:lstStyle/>
          <a:p>
            <a:r>
              <a:rPr lang="en-US" dirty="0" smtClean="0"/>
              <a:t>I want to brush my teeth.</a:t>
            </a:r>
            <a:endParaRPr lang="en-US" dirty="0"/>
          </a:p>
        </p:txBody>
      </p:sp>
      <p:pic>
        <p:nvPicPr>
          <p:cNvPr id="9220" name="Picture 4" descr="http://dollkid.com/wp-content/uploads/2011/03/child-brush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2819400"/>
            <a:ext cx="414250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16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‘Oku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sai’ia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milimili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838200" y="2590800"/>
            <a:ext cx="3302000" cy="1519238"/>
          </a:xfrm>
        </p:spPr>
        <p:txBody>
          <a:bodyPr/>
          <a:lstStyle/>
          <a:p>
            <a:r>
              <a:rPr lang="en-US" dirty="0" smtClean="0"/>
              <a:t>I like lotion.</a:t>
            </a:r>
            <a:endParaRPr lang="en-US" dirty="0"/>
          </a:p>
        </p:txBody>
      </p:sp>
      <p:pic>
        <p:nvPicPr>
          <p:cNvPr id="10246" name="Picture 6" descr="http://1.bp.blogspot.com/_xiiyJCrIMvs/TNQsJxKpByI/AAAAAAAAAhQ/j-DH73R9y8U/s1600/hempz_herbal_moisturizer_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23814"/>
            <a:ext cx="2667000" cy="504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94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Kuo</a:t>
            </a:r>
            <a:r>
              <a:rPr lang="en-US" dirty="0" smtClean="0"/>
              <a:t> u ‘</a:t>
            </a:r>
            <a:r>
              <a:rPr lang="en-US" dirty="0" err="1" smtClean="0"/>
              <a:t>osi</a:t>
            </a:r>
            <a:r>
              <a:rPr lang="en-US" dirty="0" smtClean="0"/>
              <a:t> </a:t>
            </a:r>
            <a:r>
              <a:rPr lang="en-US" dirty="0" err="1" smtClean="0"/>
              <a:t>kaukau</a:t>
            </a:r>
            <a:r>
              <a:rPr lang="en-US" dirty="0" smtClean="0"/>
              <a:t> au.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762000" y="2212181"/>
            <a:ext cx="5334000" cy="1519238"/>
          </a:xfrm>
        </p:spPr>
        <p:txBody>
          <a:bodyPr/>
          <a:lstStyle/>
          <a:p>
            <a:r>
              <a:rPr lang="en-US" dirty="0" smtClean="0"/>
              <a:t>I have already take a bath.</a:t>
            </a:r>
            <a:endParaRPr lang="en-US" dirty="0"/>
          </a:p>
        </p:txBody>
      </p:sp>
      <p:pic>
        <p:nvPicPr>
          <p:cNvPr id="11268" name="Picture 4" descr="tubs bath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43200"/>
            <a:ext cx="3581400" cy="35814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54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024744" cy="1143000"/>
          </a:xfrm>
        </p:spPr>
        <p:txBody>
          <a:bodyPr/>
          <a:lstStyle/>
          <a:p>
            <a:r>
              <a:rPr lang="en-US" dirty="0" smtClean="0"/>
              <a:t>Activities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3962400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Kai: eat</a:t>
            </a:r>
          </a:p>
          <a:p>
            <a:r>
              <a:rPr lang="en-US" dirty="0" err="1" smtClean="0"/>
              <a:t>Va’inga</a:t>
            </a:r>
            <a:r>
              <a:rPr lang="en-US" dirty="0" smtClean="0"/>
              <a:t>: play</a:t>
            </a:r>
          </a:p>
          <a:p>
            <a:r>
              <a:rPr lang="en-US" dirty="0" err="1" smtClean="0"/>
              <a:t>Sio</a:t>
            </a:r>
            <a:r>
              <a:rPr lang="en-US" dirty="0" smtClean="0"/>
              <a:t> </a:t>
            </a:r>
            <a:r>
              <a:rPr lang="en-US" dirty="0" err="1" smtClean="0"/>
              <a:t>faiva</a:t>
            </a:r>
            <a:r>
              <a:rPr lang="en-US" dirty="0" smtClean="0"/>
              <a:t>: TV</a:t>
            </a:r>
          </a:p>
          <a:p>
            <a:r>
              <a:rPr lang="en-US" dirty="0" err="1" smtClean="0"/>
              <a:t>Neti</a:t>
            </a:r>
            <a:r>
              <a:rPr lang="en-US" dirty="0" smtClean="0"/>
              <a:t>: computer</a:t>
            </a:r>
          </a:p>
          <a:p>
            <a:r>
              <a:rPr lang="en-US" dirty="0" err="1" smtClean="0"/>
              <a:t>Ako</a:t>
            </a:r>
            <a:r>
              <a:rPr lang="en-US" dirty="0" smtClean="0"/>
              <a:t>: study</a:t>
            </a:r>
          </a:p>
          <a:p>
            <a:r>
              <a:rPr lang="en-US" dirty="0" err="1" smtClean="0"/>
              <a:t>Ngaue</a:t>
            </a:r>
            <a:r>
              <a:rPr lang="en-US" dirty="0" smtClean="0"/>
              <a:t>: work</a:t>
            </a:r>
          </a:p>
          <a:p>
            <a:r>
              <a:rPr lang="en-US" dirty="0" err="1" smtClean="0"/>
              <a:t>Talanoa</a:t>
            </a:r>
            <a:r>
              <a:rPr lang="en-US" dirty="0" smtClean="0"/>
              <a:t> </a:t>
            </a:r>
            <a:r>
              <a:rPr lang="en-US" dirty="0" err="1" smtClean="0"/>
              <a:t>telephoni</a:t>
            </a:r>
            <a:r>
              <a:rPr lang="en-US" dirty="0" smtClean="0"/>
              <a:t>: talk on the phone</a:t>
            </a:r>
          </a:p>
          <a:p>
            <a:r>
              <a:rPr lang="en-US" dirty="0" err="1" smtClean="0"/>
              <a:t>Mohe</a:t>
            </a:r>
            <a:r>
              <a:rPr lang="en-US" dirty="0" smtClean="0"/>
              <a:t>: sleep</a:t>
            </a:r>
          </a:p>
          <a:p>
            <a:r>
              <a:rPr lang="en-US" dirty="0" smtClean="0"/>
              <a:t>Eva: hang out</a:t>
            </a:r>
          </a:p>
          <a:p>
            <a:r>
              <a:rPr lang="en-US" dirty="0" err="1" smtClean="0"/>
              <a:t>Fakatau</a:t>
            </a:r>
            <a:r>
              <a:rPr lang="en-US" dirty="0" smtClean="0"/>
              <a:t>: shopping</a:t>
            </a:r>
          </a:p>
          <a:p>
            <a:r>
              <a:rPr lang="en-US" dirty="0" err="1" smtClean="0"/>
              <a:t>Maumau</a:t>
            </a:r>
            <a:r>
              <a:rPr lang="en-US" dirty="0" smtClean="0"/>
              <a:t> </a:t>
            </a:r>
            <a:r>
              <a:rPr lang="en-US" dirty="0" err="1" smtClean="0"/>
              <a:t>taimi</a:t>
            </a:r>
            <a:r>
              <a:rPr lang="en-US" dirty="0" smtClean="0"/>
              <a:t>: waste time</a:t>
            </a:r>
          </a:p>
          <a:p>
            <a:r>
              <a:rPr lang="en-US" dirty="0" smtClean="0"/>
              <a:t>Lau </a:t>
            </a:r>
            <a:r>
              <a:rPr lang="en-US" dirty="0" err="1" smtClean="0"/>
              <a:t>tohi</a:t>
            </a:r>
            <a:r>
              <a:rPr lang="en-US" dirty="0" smtClean="0"/>
              <a:t>: read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0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‘Oku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sai’ia</a:t>
            </a:r>
            <a:r>
              <a:rPr lang="en-US" dirty="0" smtClean="0"/>
              <a:t> </a:t>
            </a:r>
            <a:r>
              <a:rPr lang="en-US" dirty="0" err="1" smtClean="0"/>
              <a:t>lau</a:t>
            </a:r>
            <a:r>
              <a:rPr lang="en-US" dirty="0" smtClean="0"/>
              <a:t> </a:t>
            </a:r>
            <a:r>
              <a:rPr lang="en-US" dirty="0" err="1" smtClean="0"/>
              <a:t>tohi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1219201" y="2209800"/>
            <a:ext cx="3200400" cy="762000"/>
          </a:xfrm>
        </p:spPr>
        <p:txBody>
          <a:bodyPr/>
          <a:lstStyle/>
          <a:p>
            <a:r>
              <a:rPr lang="en-US" dirty="0" smtClean="0"/>
              <a:t>I like to read.</a:t>
            </a:r>
            <a:endParaRPr lang="en-US" dirty="0"/>
          </a:p>
        </p:txBody>
      </p:sp>
      <p:pic>
        <p:nvPicPr>
          <p:cNvPr id="1034" name="Picture 10" descr="http://3.bp.blogspot.com/_0cnXYhlBk1k/TSFV9J612OI/AAAAAAAAD7Y/jd5f7djwbSo/s1600/girl_rea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50949"/>
            <a:ext cx="5383078" cy="35851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81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‘Oku </a:t>
            </a:r>
            <a:r>
              <a:rPr lang="en-US" dirty="0" err="1" smtClean="0"/>
              <a:t>ou</a:t>
            </a:r>
            <a:r>
              <a:rPr lang="en-US" dirty="0" smtClean="0"/>
              <a:t> ‘</a:t>
            </a:r>
            <a:r>
              <a:rPr lang="en-US" dirty="0" err="1" smtClean="0"/>
              <a:t>alu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he </a:t>
            </a:r>
            <a:r>
              <a:rPr lang="en-US" dirty="0" err="1" smtClean="0"/>
              <a:t>ngaue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1219200" y="2209800"/>
            <a:ext cx="4952999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 am going to work.</a:t>
            </a:r>
            <a:endParaRPr lang="en-US" dirty="0"/>
          </a:p>
        </p:txBody>
      </p:sp>
      <p:pic>
        <p:nvPicPr>
          <p:cNvPr id="2050" name="Picture 2" descr="http://web.mit.edu/deansgallery/rizika/images/constru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1" y="2743200"/>
            <a:ext cx="4610100" cy="340042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77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‘Oku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fika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1219200" y="2209800"/>
            <a:ext cx="4952999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 am studying math.</a:t>
            </a:r>
            <a:endParaRPr lang="en-US" dirty="0"/>
          </a:p>
        </p:txBody>
      </p:sp>
      <p:pic>
        <p:nvPicPr>
          <p:cNvPr id="3074" name="Picture 2" descr="http://data.whicdn.com/images/5746815/tumblr_ldmm0pYuZp1qa1i5jo1_500_thumb.png?12931550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70508"/>
            <a:ext cx="3151322" cy="262610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faqs.org/photo-dict/photofiles/list/607/1011ma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3438525" cy="29908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66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280</TotalTime>
  <Words>386</Words>
  <Application>Microsoft Office PowerPoint</Application>
  <PresentationFormat>On-screen Show (4:3)</PresentationFormat>
  <Paragraphs>83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Austin</vt:lpstr>
      <vt:lpstr>Daily Activities </vt:lpstr>
      <vt:lpstr>Personal Hygiene</vt:lpstr>
      <vt:lpstr>‘Oku ou fie fufulu nifo. </vt:lpstr>
      <vt:lpstr>‘Oku ou sai’ia  milimili.</vt:lpstr>
      <vt:lpstr>Kuo u ‘osi kaukau au.</vt:lpstr>
      <vt:lpstr>Activities  </vt:lpstr>
      <vt:lpstr>‘Oku ou sai’ia lau tohi. </vt:lpstr>
      <vt:lpstr>‘Oku ou ‘alu ki he ngaue.</vt:lpstr>
      <vt:lpstr>‘Oku ou ako fika.</vt:lpstr>
      <vt:lpstr>Hobbies</vt:lpstr>
      <vt:lpstr>Ko e fai ‘eku fangota. </vt:lpstr>
      <vt:lpstr>Ko e fai ‘eku lele.</vt:lpstr>
      <vt:lpstr>Ko e fai ‘eku tuitui.</vt:lpstr>
      <vt:lpstr>Responsibility</vt:lpstr>
      <vt:lpstr>Ko e fai ‘eku to kakala.</vt:lpstr>
      <vt:lpstr>Na’e fai ‘eku tafi.</vt:lpstr>
      <vt:lpstr>Na’e fai ‘eku fo.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Activities </dc:title>
  <dc:creator>Kathryn</dc:creator>
  <cp:lastModifiedBy>Kathryn</cp:lastModifiedBy>
  <cp:revision>18</cp:revision>
  <dcterms:created xsi:type="dcterms:W3CDTF">2011-04-21T03:39:00Z</dcterms:created>
  <dcterms:modified xsi:type="dcterms:W3CDTF">2011-04-21T08:19:35Z</dcterms:modified>
</cp:coreProperties>
</file>